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61" r:id="rId6"/>
    <p:sldId id="263" r:id="rId7"/>
    <p:sldId id="262" r:id="rId8"/>
    <p:sldId id="259" r:id="rId9"/>
    <p:sldId id="26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0E0"/>
    <a:srgbClr val="27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49" autoAdjust="0"/>
  </p:normalViewPr>
  <p:slideViewPr>
    <p:cSldViewPr snapToGrid="0">
      <p:cViewPr varScale="1">
        <p:scale>
          <a:sx n="116" d="100"/>
          <a:sy n="116" d="100"/>
        </p:scale>
        <p:origin x="10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A92234-F647-D5F8-3D2D-43069EBF73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F22284-A73C-70AE-D64F-8FC87FD028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B93FB-D118-45B8-8385-E0268E5AA1D9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789078-9199-7476-7CD1-3069F2DA9D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D4B6B8-D80B-BC3A-F2CF-3924D526F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A3F2-BD87-488D-AF1A-8D9297DA4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1408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B03F3D8-1B7A-64C4-4E1D-BA332EA5BE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" name="Imagen 39" descr="Logotipo&#10;&#10;Descripción generada automáticamente">
            <a:extLst>
              <a:ext uri="{FF2B5EF4-FFF2-40B4-BE49-F238E27FC236}">
                <a16:creationId xmlns:a16="http://schemas.microsoft.com/office/drawing/2014/main" id="{5A8586C8-3407-17AF-9A2E-6BFA7660E1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410" y="255909"/>
            <a:ext cx="802629" cy="80262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182100-463D-96CC-06D7-8E23DECCFA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57223"/>
            <a:ext cx="8982159" cy="49486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9317C2-47A7-BA39-9C9E-AFDC93CD4D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579" y="657224"/>
            <a:ext cx="7264624" cy="2978919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Coloca un título interesante aquí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B4E77C-D79B-4B5F-FBD3-DE8FAFC2E7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578" y="3636144"/>
            <a:ext cx="6098698" cy="802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Algo creativo puede ir acá</a:t>
            </a:r>
            <a:endParaRPr lang="es-CO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E7A7A04D-23B1-21D9-C5F9-2908F3D6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44E9BB62-43FD-889D-7E53-00556473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8FEE8AA-943B-16FB-3969-0B5E75F7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968742-1D2C-9FBB-D7BC-358D03DDAE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5999" y="4528978"/>
            <a:ext cx="5214020" cy="144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BB6016BF-84C3-1277-20E7-2B6E8CA0C67B}"/>
              </a:ext>
            </a:extLst>
          </p:cNvPr>
          <p:cNvSpPr txBox="1">
            <a:spLocks/>
          </p:cNvSpPr>
          <p:nvPr userDrawn="1"/>
        </p:nvSpPr>
        <p:spPr>
          <a:xfrm>
            <a:off x="6418501" y="5031758"/>
            <a:ext cx="4384198" cy="57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82B95BE2-2BA4-1E13-9E8B-058B9288C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5740" y="4966430"/>
            <a:ext cx="4554537" cy="57413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s-ES" dirty="0"/>
              <a:t>Coloca tu nombre aquí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51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BAC601-5DFE-8A48-E1DC-2F4DE5D58C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41505" y="1398500"/>
            <a:ext cx="3969509" cy="27310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" name="Imagen 40" descr="Forma&#10;&#10;Descripción generada automáticamente con confianza baja">
            <a:extLst>
              <a:ext uri="{FF2B5EF4-FFF2-40B4-BE49-F238E27FC236}">
                <a16:creationId xmlns:a16="http://schemas.microsoft.com/office/drawing/2014/main" id="{5A88F5C4-4ACF-B53B-5F54-4B545738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5" y="-47625"/>
            <a:ext cx="6953250" cy="695325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F6198BF-BC3F-D6B7-4435-8CD8AFBCB2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754" y="1392376"/>
            <a:ext cx="3964753" cy="2731063"/>
          </a:xfrm>
          <a:prstGeom prst="rect">
            <a:avLst/>
          </a:prstGeom>
          <a:solidFill>
            <a:schemeClr val="bg1">
              <a:lumMod val="2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23F609-6843-5AD7-A13C-7DE3956ECD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50493" y="1388877"/>
            <a:ext cx="4281505" cy="2731062"/>
          </a:xfrm>
          <a:prstGeom prst="rect">
            <a:avLst/>
          </a:prstGeom>
          <a:solidFill>
            <a:schemeClr val="bg1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E95FB5-EE1D-FF37-2D42-4422494EE0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32000" y="4126142"/>
            <a:ext cx="3960000" cy="2731063"/>
          </a:xfrm>
          <a:prstGeom prst="rect">
            <a:avLst/>
          </a:prstGeom>
          <a:solidFill>
            <a:schemeClr val="bg1">
              <a:lumMod val="2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1FC80DE-2426-349F-7A90-9EB27F441E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60000" y="4126142"/>
            <a:ext cx="4272000" cy="27310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383189C-2638-B06D-5BB4-0DD0E22054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506" y="4126938"/>
            <a:ext cx="3969506" cy="2731062"/>
          </a:xfrm>
          <a:prstGeom prst="rect">
            <a:avLst/>
          </a:prstGeom>
          <a:solidFill>
            <a:schemeClr val="bg1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B7FA3-0AC2-3A71-1B70-5F1D5638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333"/>
            <a:ext cx="10515600" cy="75423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73893-730C-CAEA-1D1C-6F971FD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4A3FF-2487-7494-3A69-C5FE63D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CEB7C-2964-4507-5FF9-5B5F4781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C36CD38-8655-4630-87D6-2AF8065DB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2091626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C321F1D-316D-B7D9-A0B0-5B1781440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3659" y="2081746"/>
            <a:ext cx="1970466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E12CD540-84BA-30AF-4631-AB02357E5B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233" y="2557996"/>
            <a:ext cx="1984167" cy="873151"/>
          </a:xfrm>
        </p:spPr>
        <p:txBody>
          <a:bodyPr>
            <a:normAutofit/>
          </a:bodyPr>
          <a:lstStyle>
            <a:lvl1pPr algn="l">
              <a:defRPr sz="12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4EA0605C-7780-E5D3-6D45-A9B4310AA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5805" y="2077232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5B57B967-F56E-8FE2-3A14-1F5CEA2998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5164" y="2067352"/>
            <a:ext cx="1970466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F961D339-E7B9-CD6F-6759-C57E159DD5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8738" y="2543602"/>
            <a:ext cx="1984167" cy="873151"/>
          </a:xfrm>
        </p:spPr>
        <p:txBody>
          <a:bodyPr>
            <a:normAutofit/>
          </a:bodyPr>
          <a:lstStyle>
            <a:lvl1pPr algn="l">
              <a:defRPr sz="12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AD6E7048-E40A-F84D-8BE6-AE842246FD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10600" y="2091626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03</a:t>
            </a:r>
          </a:p>
        </p:txBody>
      </p:sp>
      <p:sp>
        <p:nvSpPr>
          <p:cNvPr id="21" name="Marcador de texto 9">
            <a:extLst>
              <a:ext uri="{FF2B5EF4-FFF2-40B4-BE49-F238E27FC236}">
                <a16:creationId xmlns:a16="http://schemas.microsoft.com/office/drawing/2014/main" id="{BA0C8B51-44F4-A235-0F7C-E57187B50C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89959" y="2081746"/>
            <a:ext cx="1970466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F929E3B2-CE0F-572B-B75C-DD01C1F18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93533" y="2557996"/>
            <a:ext cx="1984167" cy="873151"/>
          </a:xfrm>
        </p:spPr>
        <p:txBody>
          <a:bodyPr>
            <a:normAutofit/>
          </a:bodyPr>
          <a:lstStyle>
            <a:lvl1pPr algn="l">
              <a:defRPr sz="12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5F4C6024-F56E-CB41-2B4D-17751194C9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5805" y="4939965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05</a:t>
            </a:r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2C06CD4C-CA61-666F-A3C7-7E42341DE0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5164" y="4930085"/>
            <a:ext cx="1970466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8DA7A67B-FB20-F28D-A0A5-D49553756F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738" y="5406335"/>
            <a:ext cx="1984167" cy="873151"/>
          </a:xfrm>
        </p:spPr>
        <p:txBody>
          <a:bodyPr>
            <a:normAutofit/>
          </a:bodyPr>
          <a:lstStyle>
            <a:lvl1pPr algn="l">
              <a:defRPr sz="12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3CBA71BE-BE38-F0C3-6C56-9775176055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300" y="4999254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04</a:t>
            </a:r>
          </a:p>
        </p:txBody>
      </p:sp>
      <p:sp>
        <p:nvSpPr>
          <p:cNvPr id="30" name="Marcador de texto 9">
            <a:extLst>
              <a:ext uri="{FF2B5EF4-FFF2-40B4-BE49-F238E27FC236}">
                <a16:creationId xmlns:a16="http://schemas.microsoft.com/office/drawing/2014/main" id="{8CA17820-A9D4-F4C5-CF30-500A58E6F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3659" y="4989374"/>
            <a:ext cx="1970466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36DA1102-5C7D-884D-E19D-E83C98EA8D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7233" y="5465624"/>
            <a:ext cx="1984167" cy="873151"/>
          </a:xfrm>
        </p:spPr>
        <p:txBody>
          <a:bodyPr>
            <a:normAutofit/>
          </a:bodyPr>
          <a:lstStyle>
            <a:lvl1pPr algn="l">
              <a:defRPr sz="12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514197C3-EE08-6EE9-9D9D-991D61BCBD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50530" y="4939965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06</a:t>
            </a:r>
          </a:p>
        </p:txBody>
      </p: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7EC76474-CE41-0694-FAC4-37D10C8EA0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29889" y="4930085"/>
            <a:ext cx="1970466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0BC905DF-AB62-8CA1-53EB-8C885EB86B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33463" y="5406335"/>
            <a:ext cx="1984167" cy="873151"/>
          </a:xfrm>
        </p:spPr>
        <p:txBody>
          <a:bodyPr>
            <a:normAutofit/>
          </a:bodyPr>
          <a:lstStyle>
            <a:lvl1pPr algn="l">
              <a:defRPr sz="12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8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EF04294-000F-1624-51CE-95196E7E5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AD2934-1153-441C-ABFC-A9095AD6B7FE}"/>
              </a:ext>
            </a:extLst>
          </p:cNvPr>
          <p:cNvSpPr/>
          <p:nvPr userDrawn="1"/>
        </p:nvSpPr>
        <p:spPr>
          <a:xfrm>
            <a:off x="7137175" y="4652920"/>
            <a:ext cx="4216625" cy="290555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D7176A-4AF6-E593-F281-42846C37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88E988-412B-A872-3B27-57CF406E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A2AAB3-978C-5633-D22A-BDDDE6AA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0157254-6479-CB08-5B1E-A836334C8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2311400"/>
            <a:ext cx="9144000" cy="2000250"/>
          </a:xfrm>
        </p:spPr>
        <p:txBody>
          <a:bodyPr anchor="b">
            <a:noAutofit/>
          </a:bodyPr>
          <a:lstStyle>
            <a:lvl1pPr algn="r">
              <a:defRPr sz="4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“Aquí podrás colocar alguna frase inspiradora o que vaya de acuerdo a tu tema”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CFC0AEE-EA52-4D71-247F-33DDE9699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9800" y="4419600"/>
            <a:ext cx="9144000" cy="523875"/>
          </a:xfrm>
        </p:spPr>
        <p:txBody>
          <a:bodyPr>
            <a:normAutofit/>
          </a:bodyPr>
          <a:lstStyle>
            <a:lvl1pPr algn="r"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-Autor de la cita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277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3BABC9A1-118F-FFAC-AF87-724A3F3B5B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10494"/>
            <a:ext cx="12192000" cy="4037012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84140A-126C-4B5A-47B1-E31630C8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3A8B0A-593D-42D5-B668-749DD435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B44C55-34DC-C57A-84EC-D7BFC57F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8CCBF72-7943-8A69-0485-D8EA64442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82777"/>
            <a:ext cx="10515600" cy="2450904"/>
          </a:xfrm>
        </p:spPr>
        <p:txBody>
          <a:bodyPr>
            <a:noAutofit/>
          </a:bodyPr>
          <a:lstStyle>
            <a:lvl1pPr algn="ctr">
              <a:defRPr sz="199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XX%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5A45836-719A-B32D-8DCF-D411C91BF7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06355"/>
            <a:ext cx="10515600" cy="9382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s-419" dirty="0"/>
              <a:t>Haz clic para agregar un subtítulo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406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710B4F4-9F0E-2476-BCA7-BC088B71CCAD}"/>
              </a:ext>
            </a:extLst>
          </p:cNvPr>
          <p:cNvSpPr/>
          <p:nvPr userDrawn="1"/>
        </p:nvSpPr>
        <p:spPr>
          <a:xfrm>
            <a:off x="0" y="4701473"/>
            <a:ext cx="12192000" cy="1840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CEAE71-B0F0-32FC-030D-E9831AB0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62" y="5079447"/>
            <a:ext cx="10639678" cy="63678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851E20-CA36-062D-5371-E20D21E21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4701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C9A7AB-469A-DB7C-92B7-8611050BF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161" y="5811340"/>
            <a:ext cx="10639677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01F2F3-6320-79F7-0A04-2471EE2C9009}"/>
              </a:ext>
            </a:extLst>
          </p:cNvPr>
          <p:cNvSpPr/>
          <p:nvPr userDrawn="1"/>
        </p:nvSpPr>
        <p:spPr>
          <a:xfrm>
            <a:off x="0" y="6403576"/>
            <a:ext cx="5818173" cy="3651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6DCF6E9-C831-AF2A-9451-63E900AD7E20}"/>
              </a:ext>
            </a:extLst>
          </p:cNvPr>
          <p:cNvSpPr/>
          <p:nvPr userDrawn="1"/>
        </p:nvSpPr>
        <p:spPr>
          <a:xfrm>
            <a:off x="5818172" y="6403574"/>
            <a:ext cx="6373828" cy="2339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611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2158C3CF-B1A4-AACA-7D24-5A4B4F824E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5995" y="1051965"/>
            <a:ext cx="6095999" cy="5806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3AED55C-06FA-B342-E0C0-F8DAEEC43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051965"/>
            <a:ext cx="6095999" cy="5806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0F881D-E19B-AAC2-FF4D-04845F38F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244" y="3234320"/>
            <a:ext cx="3649507" cy="118611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78A9D7BB-1E54-943E-8607-F0D98382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7E8CD92D-5719-0699-28C7-A80D99C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77E7736-A291-F8BD-A1E6-279F3104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62308CE-DC0A-6653-8BB9-149B75F9E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3244" y="4529305"/>
            <a:ext cx="3649507" cy="160924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79B1CA9C-4714-395F-3FAD-FAF67F5408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23244" y="1356300"/>
            <a:ext cx="3649507" cy="17691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id="{54B6B747-F33E-A952-F980-6B771C5B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5609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285D8568-9881-9267-AEFD-0B91A627E23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319239" y="3234320"/>
            <a:ext cx="3649507" cy="118611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Marcador de texto 13">
            <a:extLst>
              <a:ext uri="{FF2B5EF4-FFF2-40B4-BE49-F238E27FC236}">
                <a16:creationId xmlns:a16="http://schemas.microsoft.com/office/drawing/2014/main" id="{25F2CA9D-95D5-0BCA-C07F-0DFC904E79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9239" y="4529305"/>
            <a:ext cx="3649507" cy="160924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Marcador de contenido 20">
            <a:extLst>
              <a:ext uri="{FF2B5EF4-FFF2-40B4-BE49-F238E27FC236}">
                <a16:creationId xmlns:a16="http://schemas.microsoft.com/office/drawing/2014/main" id="{BF2FB6ED-6D53-7BBA-319F-E284137978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19239" y="1356300"/>
            <a:ext cx="3649507" cy="17691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88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notic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7FD63CD-6DBB-52AA-D9B7-36CE873D23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681908"/>
            <a:ext cx="12192000" cy="448422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64542-E070-99A1-B2FA-2D8CE63C7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665" y="247046"/>
            <a:ext cx="91851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Titular de la noticia o información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A5B832-995F-0CF9-F1C7-91C3C03A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9A2C43-8D94-0836-8E36-35B906AD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CD13B7-90F9-25F7-B2B6-F8697C87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CEB596F-E1AB-68FB-319F-14F790799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15600" cy="80808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s-419" dirty="0"/>
              <a:t>Procedimiento o descripción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B1311D8-7BDB-9173-D3E6-7D3C5D81B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02910"/>
            <a:ext cx="6784497" cy="24685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s-419" dirty="0"/>
              <a:t>Información a más detalle</a:t>
            </a:r>
            <a:endParaRPr lang="es-CO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665BBEC-E30B-3D8E-C0F0-66844205A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766682"/>
            <a:ext cx="10515600" cy="622300"/>
          </a:xfrm>
        </p:spPr>
        <p:txBody>
          <a:bodyPr anchor="ctr"/>
          <a:lstStyle>
            <a:lvl1pPr algn="ctr">
              <a:defRPr sz="2000" i="1" u="sng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Coloca aquí algún enlace</a:t>
            </a:r>
            <a:endParaRPr lang="es-CO" dirty="0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60BD338E-E9F4-261D-83BC-1747D80F23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784538" y="3502671"/>
            <a:ext cx="3569262" cy="2468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s-ES" dirty="0"/>
              <a:t>Puedes agregar imágenes aquí</a:t>
            </a:r>
            <a:endParaRPr lang="es-CO" dirty="0"/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1ED3FFD6-64D4-FFEF-64BF-B32308713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3"/>
            <a:ext cx="1089407" cy="10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notic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7FD63CD-6DBB-52AA-D9B7-36CE873D23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A8746CBC-AC3D-EEAB-38DC-451BAC2E25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910" y="136525"/>
            <a:ext cx="6465536" cy="64979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864542-E070-99A1-B2FA-2D8CE63C7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47046"/>
            <a:ext cx="5044709" cy="210773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s-ES" dirty="0"/>
              <a:t>Titular de la noticia o información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A5B832-995F-0CF9-F1C7-91C3C03A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9A2C43-8D94-0836-8E36-35B906AD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CD13B7-90F9-25F7-B2B6-F8697C87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B1311D8-7BDB-9173-D3E6-7D3C5D81B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2419519"/>
            <a:ext cx="5044710" cy="35519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s-419" dirty="0"/>
              <a:t>Información a más detalle</a:t>
            </a:r>
            <a:endParaRPr lang="es-CO" dirty="0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60BD338E-E9F4-261D-83BC-1747D80F23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0800" y="1739907"/>
            <a:ext cx="5486399" cy="337818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s-ES" dirty="0"/>
              <a:t>Puedes agregar imágenes aquí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570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A876077-E332-4673-75C7-46A7FEE91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534" y="262495"/>
            <a:ext cx="5211276" cy="521127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35D8B5A-38AF-03FC-65BB-122CF772725E}"/>
              </a:ext>
            </a:extLst>
          </p:cNvPr>
          <p:cNvSpPr/>
          <p:nvPr userDrawn="1"/>
        </p:nvSpPr>
        <p:spPr>
          <a:xfrm>
            <a:off x="0" y="5656333"/>
            <a:ext cx="12192000" cy="6035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E61BE-FE5A-2FA8-A931-B6240BDF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99"/>
            <a:ext cx="10515600" cy="2709848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56C57-9521-8693-673E-682D5904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A33C7-DBEA-F34F-BE4E-27A20131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A12F45-103D-0688-913E-148B79A8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A045078-35F5-B8F2-10E1-9414255835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705493"/>
            <a:ext cx="10515600" cy="7937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s-419" dirty="0"/>
              <a:t>Algo más para agregar</a:t>
            </a:r>
            <a:endParaRPr lang="es-CO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0EBE884-52E8-FE62-F84A-8B0BD5C5CB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555"/>
            <a:ext cx="10515600" cy="365126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s-419" dirty="0"/>
              <a:t>Algo más para agregar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BABF7E-70E1-FB09-A01E-2ADF293DCF99}"/>
              </a:ext>
            </a:extLst>
          </p:cNvPr>
          <p:cNvSpPr/>
          <p:nvPr userDrawn="1"/>
        </p:nvSpPr>
        <p:spPr>
          <a:xfrm>
            <a:off x="0" y="6259903"/>
            <a:ext cx="5818173" cy="3651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E61C50-2E96-DE59-145C-FEDC89CE04DF}"/>
              </a:ext>
            </a:extLst>
          </p:cNvPr>
          <p:cNvSpPr/>
          <p:nvPr userDrawn="1"/>
        </p:nvSpPr>
        <p:spPr>
          <a:xfrm>
            <a:off x="5818172" y="6259901"/>
            <a:ext cx="6373828" cy="2339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8303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0B52E6E-E559-0863-C3DC-1230F4C9F940}"/>
              </a:ext>
            </a:extLst>
          </p:cNvPr>
          <p:cNvSpPr/>
          <p:nvPr userDrawn="1"/>
        </p:nvSpPr>
        <p:spPr>
          <a:xfrm>
            <a:off x="-1" y="995320"/>
            <a:ext cx="12192000" cy="486736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2673EA-875E-25CB-42E0-E242FC67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52" y="1244199"/>
            <a:ext cx="8718494" cy="236845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C91392-C9F2-B5BB-95BC-281FC767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4DFE73-8AEE-F1F1-819E-F98BF002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4C2C26-3BD1-EF65-0998-42E5D1AB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A256F4-17A9-DDF5-3338-4100AE49B525}"/>
              </a:ext>
            </a:extLst>
          </p:cNvPr>
          <p:cNvPicPr/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435" y="4821707"/>
            <a:ext cx="773127" cy="773127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E876DB-7178-FE19-E700-CB7184DAE2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52" y="3746921"/>
            <a:ext cx="8718550" cy="85725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419" dirty="0"/>
              <a:t>Agrega algo más para cerrar tu presentación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DA39246-782C-2B14-EA5E-A1DC33CE4CB3}"/>
              </a:ext>
            </a:extLst>
          </p:cNvPr>
          <p:cNvSpPr/>
          <p:nvPr userDrawn="1"/>
        </p:nvSpPr>
        <p:spPr>
          <a:xfrm>
            <a:off x="0" y="686474"/>
            <a:ext cx="5709435" cy="41799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154BF6-64EE-4331-1CB2-DD0F6B3FD450}"/>
              </a:ext>
            </a:extLst>
          </p:cNvPr>
          <p:cNvSpPr/>
          <p:nvPr userDrawn="1"/>
        </p:nvSpPr>
        <p:spPr>
          <a:xfrm>
            <a:off x="6482565" y="5720817"/>
            <a:ext cx="5709435" cy="41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87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3B94FB-2F8D-48C3-2691-ACF05AD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92A6C-D137-7C4E-9448-F9F0D66C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5AC777-6DE6-D820-C445-EEA7E81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Forma&#10;&#10;Descripción generada automáticamente con confianza baja">
            <a:extLst>
              <a:ext uri="{FF2B5EF4-FFF2-40B4-BE49-F238E27FC236}">
                <a16:creationId xmlns:a16="http://schemas.microsoft.com/office/drawing/2014/main" id="{C9DAB167-D815-2931-FB96-4B81814DC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51" y="227251"/>
            <a:ext cx="6403498" cy="64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1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Forma&#10;&#10;Descripción generada automáticamente con confianza baja">
            <a:extLst>
              <a:ext uri="{FF2B5EF4-FFF2-40B4-BE49-F238E27FC236}">
                <a16:creationId xmlns:a16="http://schemas.microsoft.com/office/drawing/2014/main" id="{7F8E0DE9-8F73-79B8-5190-6F04C9B535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5" y="-47625"/>
            <a:ext cx="6953250" cy="6953250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28F285-9ADA-0B39-4D95-D24A8929DD6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192" y="2003425"/>
            <a:ext cx="2590800" cy="4168775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94AAEE9F-4685-9B66-6151-B32122A98D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5199" y="1993881"/>
            <a:ext cx="2590800" cy="4168775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007FCF16-4CD3-1653-5175-89E0ACFFC6D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72202" y="1993631"/>
            <a:ext cx="2590800" cy="4168775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8A9EECB7-B9C7-D548-76D0-444AC3EE17F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839202" y="2006255"/>
            <a:ext cx="2590800" cy="4168775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14FAD-14A7-2B93-48D7-C231F202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0AC34-C403-74C7-EDD3-D29BBC32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8F7AF-12F3-1E9F-0C7F-4A7E1188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A10F797-ADBA-082C-FD1E-40FA45DD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Tabla de contenido</a:t>
            </a:r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CFCF3B-99F4-DBDC-C1EB-A80DCA2FFE80}"/>
              </a:ext>
            </a:extLst>
          </p:cNvPr>
          <p:cNvSpPr/>
          <p:nvPr userDrawn="1"/>
        </p:nvSpPr>
        <p:spPr>
          <a:xfrm>
            <a:off x="838198" y="2004475"/>
            <a:ext cx="2590800" cy="642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57A0EF94-DD44-A8FF-6A0D-3A93F1151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6" y="2003155"/>
            <a:ext cx="2590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2A68AA86-8201-02E8-06B9-697BB93618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379787"/>
            <a:ext cx="2590799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41C992CA-5F46-DCD4-103E-2A01DC636A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875087"/>
            <a:ext cx="2590799" cy="849313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A79354C-9663-DCE3-60FF-8FE72838406E}"/>
              </a:ext>
            </a:extLst>
          </p:cNvPr>
          <p:cNvSpPr/>
          <p:nvPr userDrawn="1"/>
        </p:nvSpPr>
        <p:spPr>
          <a:xfrm>
            <a:off x="3505199" y="2004475"/>
            <a:ext cx="2590800" cy="642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B45727E3-81CC-745F-D344-A9BF48AFA3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5199" y="1993631"/>
            <a:ext cx="2590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B42207F7-C84A-957D-9F64-8BC472FC78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5201" y="3379787"/>
            <a:ext cx="2590799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8595D7D9-6D05-40B0-A002-8EB58D2B29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200" y="3875087"/>
            <a:ext cx="2590799" cy="849313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B2D3E50-7843-2468-79D6-35885434EC63}"/>
              </a:ext>
            </a:extLst>
          </p:cNvPr>
          <p:cNvSpPr/>
          <p:nvPr userDrawn="1"/>
        </p:nvSpPr>
        <p:spPr>
          <a:xfrm>
            <a:off x="6172202" y="2004475"/>
            <a:ext cx="2590800" cy="642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8A5A1C02-4293-EAEE-FF11-4046CFEF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2202" y="1999173"/>
            <a:ext cx="2590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03</a:t>
            </a:r>
          </a:p>
        </p:txBody>
      </p:sp>
      <p:sp>
        <p:nvSpPr>
          <p:cNvPr id="31" name="Marcador de texto 9">
            <a:extLst>
              <a:ext uri="{FF2B5EF4-FFF2-40B4-BE49-F238E27FC236}">
                <a16:creationId xmlns:a16="http://schemas.microsoft.com/office/drawing/2014/main" id="{FDBB0702-7A43-1DBC-07FA-F18295EA3B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4" y="3379787"/>
            <a:ext cx="2590799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F9E4FD91-1A1D-497D-F8B5-1E76C401E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3" y="3875087"/>
            <a:ext cx="2590799" cy="849313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392104D-281D-DD97-7847-17BEB5984004}"/>
              </a:ext>
            </a:extLst>
          </p:cNvPr>
          <p:cNvSpPr/>
          <p:nvPr userDrawn="1"/>
        </p:nvSpPr>
        <p:spPr>
          <a:xfrm>
            <a:off x="8839202" y="2004475"/>
            <a:ext cx="2590800" cy="642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957D1373-1B78-EC27-5AB2-14E276251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2" y="2003155"/>
            <a:ext cx="2590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04</a:t>
            </a:r>
          </a:p>
        </p:txBody>
      </p:sp>
      <p:sp>
        <p:nvSpPr>
          <p:cNvPr id="36" name="Marcador de texto 9">
            <a:extLst>
              <a:ext uri="{FF2B5EF4-FFF2-40B4-BE49-F238E27FC236}">
                <a16:creationId xmlns:a16="http://schemas.microsoft.com/office/drawing/2014/main" id="{BCE61C6B-A477-21B6-84B2-E716747717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9204" y="3379787"/>
            <a:ext cx="2590799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EC9B51C0-8CF3-A464-CEE1-C4716DCFA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9203" y="3875087"/>
            <a:ext cx="2590799" cy="849313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92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Seccion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7AD6B7F-DEB2-1D0A-E826-DC782055D2B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9F7101-82A8-D0AC-FCB2-ED728271EA7B}"/>
              </a:ext>
            </a:extLst>
          </p:cNvPr>
          <p:cNvSpPr/>
          <p:nvPr userDrawn="1"/>
        </p:nvSpPr>
        <p:spPr>
          <a:xfrm>
            <a:off x="3581400" y="1009650"/>
            <a:ext cx="8610600" cy="48387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07B1F0-B769-6D98-85F0-FD994AD1C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500187"/>
            <a:ext cx="7000875" cy="385762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Coloca el título de esta sección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2F7C0-EC62-4C56-170C-2B6F452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14830F-AE0B-41DE-6883-41C8BC87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C8B410-1EE0-98DC-1430-28422E6D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A808D5-C58B-19F5-2575-26ED298C2FE9}"/>
              </a:ext>
            </a:extLst>
          </p:cNvPr>
          <p:cNvSpPr/>
          <p:nvPr userDrawn="1"/>
        </p:nvSpPr>
        <p:spPr>
          <a:xfrm>
            <a:off x="1352550" y="4518819"/>
            <a:ext cx="3067050" cy="157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777D482-98D5-07AF-C363-4E156AD87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3087" y="4791869"/>
            <a:ext cx="2085975" cy="1028700"/>
          </a:xfrm>
        </p:spPr>
        <p:txBody>
          <a:bodyPr>
            <a:noAutofit/>
          </a:bodyPr>
          <a:lstStyle>
            <a:lvl1pPr algn="ctr">
              <a:defRPr sz="7200" b="1"/>
            </a:lvl1pPr>
          </a:lstStyle>
          <a:p>
            <a:pPr lvl="0"/>
            <a:r>
              <a:rPr lang="es-E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844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 detal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4610D52E-1170-4BCA-F2B6-8F9F6B51A3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038600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9F7101-82A8-D0AC-FCB2-ED728271EA7B}"/>
              </a:ext>
            </a:extLst>
          </p:cNvPr>
          <p:cNvSpPr/>
          <p:nvPr userDrawn="1"/>
        </p:nvSpPr>
        <p:spPr>
          <a:xfrm>
            <a:off x="4038600" y="0"/>
            <a:ext cx="8153400" cy="19716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07B1F0-B769-6D98-85F0-FD994AD1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50" y="261936"/>
            <a:ext cx="6762750" cy="1447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2F7C0-EC62-4C56-170C-2B6F452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14830F-AE0B-41DE-6883-41C8BC87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C8B410-1EE0-98DC-1430-28422E6D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777D482-98D5-07AF-C363-4E156AD87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311" y="261936"/>
            <a:ext cx="2085975" cy="1028700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43CA83-6391-FAC9-FD5D-27C54C22A1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1050" y="2505075"/>
            <a:ext cx="6762750" cy="3589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2097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 detal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E9F7101-82A8-D0AC-FCB2-ED728271EA7B}"/>
              </a:ext>
            </a:extLst>
          </p:cNvPr>
          <p:cNvSpPr/>
          <p:nvPr userDrawn="1"/>
        </p:nvSpPr>
        <p:spPr>
          <a:xfrm>
            <a:off x="0" y="0"/>
            <a:ext cx="8153400" cy="19716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07B1F0-B769-6D98-85F0-FD994AD1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61936"/>
            <a:ext cx="6762750" cy="1447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2F7C0-EC62-4C56-170C-2B6F452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14830F-AE0B-41DE-6883-41C8BC87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C8B410-1EE0-98DC-1430-28422E6D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777D482-98D5-07AF-C363-4E156AD87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9711" y="5065712"/>
            <a:ext cx="2085975" cy="1028700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043CA83-6391-FAC9-FD5D-27C54C22A1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2450" y="2505074"/>
            <a:ext cx="6762750" cy="3589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24FEE3B2-421A-CC95-5DA7-6CAC9331B1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398" y="0"/>
            <a:ext cx="4038600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13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 descr="Forma&#10;&#10;Descripción generada automáticamente con confianza baja">
            <a:extLst>
              <a:ext uri="{FF2B5EF4-FFF2-40B4-BE49-F238E27FC236}">
                <a16:creationId xmlns:a16="http://schemas.microsoft.com/office/drawing/2014/main" id="{5A88F5C4-4ACF-B53B-5F54-4B54573849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5" y="-47625"/>
            <a:ext cx="6953250" cy="6953250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09CBD5C0-1879-53BD-93E8-00C24E9AB367}"/>
              </a:ext>
            </a:extLst>
          </p:cNvPr>
          <p:cNvSpPr/>
          <p:nvPr userDrawn="1"/>
        </p:nvSpPr>
        <p:spPr>
          <a:xfrm>
            <a:off x="6029325" y="3379787"/>
            <a:ext cx="1609725" cy="47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0A5B6F0-9399-F255-2808-1E7CA49CC8FE}"/>
              </a:ext>
            </a:extLst>
          </p:cNvPr>
          <p:cNvSpPr/>
          <p:nvPr userDrawn="1"/>
        </p:nvSpPr>
        <p:spPr>
          <a:xfrm>
            <a:off x="6029325" y="4943474"/>
            <a:ext cx="1609725" cy="47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4F2EE-FD58-B539-7F55-0E3E27DD9016}"/>
              </a:ext>
            </a:extLst>
          </p:cNvPr>
          <p:cNvSpPr/>
          <p:nvPr userDrawn="1"/>
        </p:nvSpPr>
        <p:spPr>
          <a:xfrm>
            <a:off x="676275" y="4943474"/>
            <a:ext cx="1609725" cy="47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383189C-2638-B06D-5BB4-0DD0E22054C5}"/>
              </a:ext>
            </a:extLst>
          </p:cNvPr>
          <p:cNvSpPr/>
          <p:nvPr userDrawn="1"/>
        </p:nvSpPr>
        <p:spPr>
          <a:xfrm>
            <a:off x="676275" y="3379787"/>
            <a:ext cx="1609725" cy="47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B7FA3-0AC2-3A71-1B70-5F1D5638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481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73893-730C-CAEA-1D1C-6F971FD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4A3FF-2487-7494-3A69-C5FE63D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CEB7C-2964-4507-5FF9-5B5F4781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C36CD38-8655-4630-87D6-2AF8065DB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43200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8000" b="1"/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C321F1D-316D-B7D9-A0B0-5B1781440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2743200"/>
            <a:ext cx="371475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E12CD540-84BA-30AF-4631-AB02357E5B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3219450"/>
            <a:ext cx="3714750" cy="8493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CE0C8CB-27FB-B6FC-D26F-5ACD60C36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2743200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8000" b="1"/>
            </a:lvl1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2B62AE4F-1B0C-A6D6-7A85-A718801EAD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9050" y="2743200"/>
            <a:ext cx="371475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EF6ACE8-1D35-5FB0-E118-7A3F689F2D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9050" y="3219450"/>
            <a:ext cx="3714750" cy="8493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8D57B1CA-1217-4D46-5620-88D8F137F9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4229099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8000" b="1"/>
            </a:lvl1pPr>
          </a:lstStyle>
          <a:p>
            <a:pPr lvl="0"/>
            <a:r>
              <a:rPr lang="es-ES" dirty="0"/>
              <a:t>03</a:t>
            </a:r>
          </a:p>
        </p:txBody>
      </p:sp>
      <p:sp>
        <p:nvSpPr>
          <p:cNvPr id="28" name="Marcador de texto 9">
            <a:extLst>
              <a:ext uri="{FF2B5EF4-FFF2-40B4-BE49-F238E27FC236}">
                <a16:creationId xmlns:a16="http://schemas.microsoft.com/office/drawing/2014/main" id="{03731A08-EFD1-6C33-BB40-228AFCD209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6000" y="4229099"/>
            <a:ext cx="371475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382AF8D9-E39F-1324-85A7-23CF9B07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86000" y="4705349"/>
            <a:ext cx="3714750" cy="8493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35CF82CD-774F-2AD0-7C1B-2BD60B2A2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1250" y="4229099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8000" b="1"/>
            </a:lvl1pPr>
          </a:lstStyle>
          <a:p>
            <a:pPr lvl="0"/>
            <a:r>
              <a:rPr lang="es-ES" dirty="0"/>
              <a:t>04</a:t>
            </a:r>
          </a:p>
        </p:txBody>
      </p:sp>
      <p:sp>
        <p:nvSpPr>
          <p:cNvPr id="31" name="Marcador de texto 9">
            <a:extLst>
              <a:ext uri="{FF2B5EF4-FFF2-40B4-BE49-F238E27FC236}">
                <a16:creationId xmlns:a16="http://schemas.microsoft.com/office/drawing/2014/main" id="{00A1B484-0454-05A8-A6AA-4823B4C8E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9050" y="4229099"/>
            <a:ext cx="371475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F8D3E844-7E44-4666-B6E8-6D86C0E2D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39050" y="4705349"/>
            <a:ext cx="3714750" cy="8493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383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 descr="Forma&#10;&#10;Descripción generada automáticamente con confianza baja">
            <a:extLst>
              <a:ext uri="{FF2B5EF4-FFF2-40B4-BE49-F238E27FC236}">
                <a16:creationId xmlns:a16="http://schemas.microsoft.com/office/drawing/2014/main" id="{5A88F5C4-4ACF-B53B-5F54-4B54573849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5" y="-47625"/>
            <a:ext cx="6953250" cy="69532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BE95FB5-EE1D-FF37-2D42-4422494EE0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32000" y="2016356"/>
            <a:ext cx="3960000" cy="4841644"/>
          </a:xfrm>
          <a:prstGeom prst="rect">
            <a:avLst/>
          </a:prstGeom>
          <a:solidFill>
            <a:schemeClr val="bg1">
              <a:lumMod val="2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1FC80DE-2426-349F-7A90-9EB27F441E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60000" y="2016356"/>
            <a:ext cx="4272000" cy="4841643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383189C-2638-B06D-5BB4-0DD0E22054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506" y="2017152"/>
            <a:ext cx="3969506" cy="4841642"/>
          </a:xfrm>
          <a:prstGeom prst="rect">
            <a:avLst/>
          </a:prstGeom>
          <a:solidFill>
            <a:srgbClr val="C3D0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B7FA3-0AC2-3A71-1B70-5F1D5638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481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73893-730C-CAEA-1D1C-6F971FD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4A3FF-2487-7494-3A69-C5FE63D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CEB7C-2964-4507-5FF9-5B5F4781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C36CD38-8655-4630-87D6-2AF8065DB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5" y="2566982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C321F1D-316D-B7D9-A0B0-5B1781440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050" y="4238339"/>
            <a:ext cx="2528850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E12CD540-84BA-30AF-4631-AB02357E5B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647" y="4937378"/>
            <a:ext cx="2556253" cy="849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CE0C8CB-27FB-B6FC-D26F-5ACD60C36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2100" y="2566982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/>
            </a:lvl1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8D57B1CA-1217-4D46-5620-88D8F137F9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2625" y="2566982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8000" b="1"/>
            </a:lvl1pPr>
          </a:lstStyle>
          <a:p>
            <a:pPr lvl="0"/>
            <a:r>
              <a:rPr lang="es-ES" dirty="0"/>
              <a:t>03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86619C02-D5F6-AB4D-F6F3-38EBD134E1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1575" y="4238339"/>
            <a:ext cx="2528850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231A81F7-C0B5-4A82-C960-7639040F37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855" y="4937378"/>
            <a:ext cx="2556253" cy="849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BBD310C8-EBF0-C39A-3B49-11B83BB603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100" y="4238339"/>
            <a:ext cx="2528850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/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B7FDA64A-D81F-D565-98F3-C32D72E551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3081" y="4947725"/>
            <a:ext cx="2556253" cy="849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277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os"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CD46872-8EE6-9B19-8618-1FC93B29404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E95FB5-EE1D-FF37-2D42-4422494EE077}"/>
              </a:ext>
            </a:extLst>
          </p:cNvPr>
          <p:cNvSpPr>
            <a:spLocks/>
          </p:cNvSpPr>
          <p:nvPr userDrawn="1"/>
        </p:nvSpPr>
        <p:spPr>
          <a:xfrm>
            <a:off x="6079680" y="1330556"/>
            <a:ext cx="6128640" cy="4841644"/>
          </a:xfrm>
          <a:prstGeom prst="rect">
            <a:avLst/>
          </a:prstGeom>
          <a:solidFill>
            <a:schemeClr val="bg1">
              <a:lumMod val="2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1FC80DE-2426-349F-7A90-9EB27F441E7C}"/>
              </a:ext>
            </a:extLst>
          </p:cNvPr>
          <p:cNvSpPr>
            <a:spLocks/>
          </p:cNvSpPr>
          <p:nvPr userDrawn="1"/>
        </p:nvSpPr>
        <p:spPr>
          <a:xfrm>
            <a:off x="-16320" y="1330557"/>
            <a:ext cx="6096000" cy="4841643"/>
          </a:xfrm>
          <a:prstGeom prst="rect">
            <a:avLst/>
          </a:prstGeom>
          <a:solidFill>
            <a:schemeClr val="bg1">
              <a:lumMod val="1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B7FA3-0AC2-3A71-1B70-5F1D5638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268"/>
            <a:ext cx="10515600" cy="69208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73893-730C-CAEA-1D1C-6F971FD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4A3FF-2487-7494-3A69-C5FE63D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CEB7C-2964-4507-5FF9-5B5F4781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C36CD38-8655-4630-87D6-2AF8065DB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780" y="1961119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C321F1D-316D-B7D9-A0B0-5B1781440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286" y="3594148"/>
            <a:ext cx="2528850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E12CD540-84BA-30AF-4631-AB02357E5B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4286" y="4350599"/>
            <a:ext cx="2556253" cy="849313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ACE0C8CB-27FB-B6FC-D26F-5ACD60C36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0099" y="1961118"/>
            <a:ext cx="1447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86619C02-D5F6-AB4D-F6F3-38EBD134E1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9574" y="3598914"/>
            <a:ext cx="2528850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231A81F7-C0B5-4A82-C960-7639040F37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1461" y="4347683"/>
            <a:ext cx="2556253" cy="849313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419" dirty="0"/>
              <a:t>Acá puedes colocar una breve descripción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703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BC8639-AF08-550C-A7BD-811C1BD7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376B7-E0FB-4665-8662-9F0849B7A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7BC1-14FE-44F5-BB71-107B47C7CF54}" type="datetimeFigureOut">
              <a:rPr lang="es-CO" smtClean="0"/>
              <a:t>2/06/2023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62D675-7E87-42F8-D99F-C564252EF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68631-5A9B-9B1D-0F27-0584CFEEC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DAC1-0926-4F60-BC7D-45F511F89E39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1E30E31-F068-FD63-D730-E534734A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86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60" r:id="rId4"/>
    <p:sldLayoutId id="2147483661" r:id="rId5"/>
    <p:sldLayoutId id="2147483662" r:id="rId6"/>
    <p:sldLayoutId id="2147483650" r:id="rId7"/>
    <p:sldLayoutId id="2147483663" r:id="rId8"/>
    <p:sldLayoutId id="2147483665" r:id="rId9"/>
    <p:sldLayoutId id="2147483664" r:id="rId10"/>
    <p:sldLayoutId id="2147483654" r:id="rId11"/>
    <p:sldLayoutId id="2147483655" r:id="rId12"/>
    <p:sldLayoutId id="2147483657" r:id="rId13"/>
    <p:sldLayoutId id="2147483653" r:id="rId14"/>
    <p:sldLayoutId id="2147483666" r:id="rId15"/>
    <p:sldLayoutId id="2147483667" r:id="rId16"/>
    <p:sldLayoutId id="2147483668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3F89E-13F7-498C-4072-9A61F5409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¿Cómo usar esta plantilla para tus proyectos escolares?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3EA692-C7C8-192B-B5BE-B4F94891C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Aquí es donde inicia tu presentación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8C9425-41E0-02D7-E2D7-1C765547A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Puedes colocar aquí tu nombre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845658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1AF87B5-A987-EB35-464A-D925D36A8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“Aquí podrás colocar alguna frase inspiradora o que vaya acorde con tu tema”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D862D9-F849-27EB-F815-F447CDC17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419" dirty="0"/>
              <a:t>-Autor de la cita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592998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 grupo de personas frente a un edificio&#10;&#10;Descripción generada automáticamente">
            <a:extLst>
              <a:ext uri="{FF2B5EF4-FFF2-40B4-BE49-F238E27FC236}">
                <a16:creationId xmlns:a16="http://schemas.microsoft.com/office/drawing/2014/main" id="{F7B51BE2-C0BB-E875-3B54-15748C414B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0494"/>
            <a:ext cx="12192000" cy="403701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5772B0D-0657-FD70-2DC0-BB9EB806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7C3137-FFEC-9F93-2A95-7BDBC98E2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Un gran número capta la atención de tu audiencia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816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56EF2-8E87-4959-539A-F6610888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Agrega un título para esta imagen</a:t>
            </a:r>
            <a:endParaRPr lang="es-CO" dirty="0"/>
          </a:p>
        </p:txBody>
      </p:sp>
      <p:pic>
        <p:nvPicPr>
          <p:cNvPr id="6" name="Marcador de posición de imagen 5" descr="Un grupo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C5E02A96-56E9-C9A4-6E1F-8AEE504AE1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7919F-803D-68D0-9D0F-EE68813D3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419" dirty="0"/>
              <a:t>De ser necesario puedes dar detalles acá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8595437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C90D9A-1312-9955-3875-274CE657C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Agrega un texto o título acorde a los temas que estas tratando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1BCE44-5BD4-C19C-C687-2F0346A84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419" dirty="0"/>
              <a:t>Detalla los puntos a comparar o tener en cuenta.</a:t>
            </a:r>
            <a:endParaRPr lang="es-CO" dirty="0"/>
          </a:p>
        </p:txBody>
      </p:sp>
      <p:pic>
        <p:nvPicPr>
          <p:cNvPr id="10" name="Marcador de contenido 9" descr="Un edificio de piedra&#10;&#10;Descripción generada automáticamente con confianza media">
            <a:extLst>
              <a:ext uri="{FF2B5EF4-FFF2-40B4-BE49-F238E27FC236}">
                <a16:creationId xmlns:a16="http://schemas.microsoft.com/office/drawing/2014/main" id="{2B7FDD5E-BEC4-2F2D-B723-6CF677D6A18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01" y="1355725"/>
            <a:ext cx="3381198" cy="1770063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85DB552-D3B7-BD03-EDEB-A3326078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/>
              <a:t>Puedes comparar 2 elementos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1BF9036-BED7-93E2-EF4E-D3ADBFB08EF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s-419" dirty="0">
                <a:solidFill>
                  <a:schemeClr val="tx1"/>
                </a:solidFill>
              </a:rPr>
              <a:t>Agrega un texto o título acorde a los temas que estas tratando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CE0F6CA-82BE-0FA8-BEE7-862ED2C668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Detalla los puntos a comparar o tener en cuenta.</a:t>
            </a:r>
          </a:p>
        </p:txBody>
      </p:sp>
      <p:pic>
        <p:nvPicPr>
          <p:cNvPr id="12" name="Marcador de contenido 11" descr="Un edificio de ladrillo&#10;&#10;Descripción generada automáticamente">
            <a:extLst>
              <a:ext uri="{FF2B5EF4-FFF2-40B4-BE49-F238E27FC236}">
                <a16:creationId xmlns:a16="http://schemas.microsoft.com/office/drawing/2014/main" id="{0B438724-C777-04C8-70D9-8CA83479EB24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443" y="1355725"/>
            <a:ext cx="3381114" cy="1770063"/>
          </a:xfrm>
        </p:spPr>
      </p:pic>
    </p:spTree>
    <p:extLst>
      <p:ext uri="{BB962C8B-B14F-4D97-AF65-F5344CB8AC3E}">
        <p14:creationId xmlns:p14="http://schemas.microsoft.com/office/powerpoint/2010/main" val="42443184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DDD70-6198-0000-3235-77282B93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¡Gracias!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7748C1-E223-1D46-EEFF-5B8A03CB85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419" dirty="0"/>
              <a:t>Acá finaliza tu presentación, puedes agregar lo que sea necesario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D14C37-9005-8B0D-7421-6C5586BA18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419" dirty="0"/>
              <a:t>Incluso acá, puede indicar tu nombre o el tema del cuál hablaste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74004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08D59A-3D76-50F7-1073-A258B7FD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02" y="3051582"/>
            <a:ext cx="2553056" cy="12288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5CA2EC-0FCF-DD96-6995-A90BAA5E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" r="1549" b="1845"/>
          <a:stretch/>
        </p:blipFill>
        <p:spPr>
          <a:xfrm>
            <a:off x="8098971" y="2027984"/>
            <a:ext cx="2922815" cy="39975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A90EF3D-A989-3DA9-B0BB-2BD90EB078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Usar diseños preestablecidos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0152EB-3AF8-6900-70FB-1D5932246CA1}"/>
              </a:ext>
            </a:extLst>
          </p:cNvPr>
          <p:cNvSpPr txBox="1"/>
          <p:nvPr/>
        </p:nvSpPr>
        <p:spPr>
          <a:xfrm>
            <a:off x="1934757" y="2166484"/>
            <a:ext cx="225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Selecciona la pestaña de inicio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F188CE-A609-F82A-8872-70ABBA23CE0D}"/>
              </a:ext>
            </a:extLst>
          </p:cNvPr>
          <p:cNvSpPr txBox="1"/>
          <p:nvPr/>
        </p:nvSpPr>
        <p:spPr>
          <a:xfrm>
            <a:off x="1934756" y="4579897"/>
            <a:ext cx="225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Da clic en Nueva diapositiva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47C3D0-F6D0-E359-0D59-1AB3029957D0}"/>
              </a:ext>
            </a:extLst>
          </p:cNvPr>
          <p:cNvSpPr txBox="1"/>
          <p:nvPr/>
        </p:nvSpPr>
        <p:spPr>
          <a:xfrm>
            <a:off x="5244373" y="2027984"/>
            <a:ext cx="225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Selecciona el diseño que más se ajuste </a:t>
            </a:r>
            <a:endParaRPr lang="es-CO" dirty="0"/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915C7026-0F50-6B7C-D64E-C1A4BDD8FC0A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H="1" flipV="1">
            <a:off x="1934756" y="2489650"/>
            <a:ext cx="645157" cy="461664"/>
          </a:xfrm>
          <a:prstGeom prst="bentConnector3">
            <a:avLst>
              <a:gd name="adj1" fmla="val -35433"/>
            </a:avLst>
          </a:prstGeom>
          <a:ln w="12700" cap="flat" cmpd="sng" algn="ctr">
            <a:solidFill>
              <a:schemeClr val="accent2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B470659F-A641-94F3-CE45-CAE1EE320DD0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3830069" y="4293424"/>
            <a:ext cx="967669" cy="251608"/>
          </a:xfrm>
          <a:prstGeom prst="bentConnector2">
            <a:avLst/>
          </a:prstGeom>
          <a:ln w="12700" cap="flat" cmpd="sng" algn="ctr">
            <a:solidFill>
              <a:schemeClr val="accent2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64D135C6-F3C9-FB65-9A6E-B7361B699498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 rot="5400000" flipH="1" flipV="1">
            <a:off x="7504047" y="894982"/>
            <a:ext cx="923330" cy="3189334"/>
          </a:xfrm>
          <a:prstGeom prst="bentConnector5">
            <a:avLst>
              <a:gd name="adj1" fmla="val -24758"/>
              <a:gd name="adj2" fmla="val 44752"/>
              <a:gd name="adj3" fmla="val 124758"/>
            </a:avLst>
          </a:prstGeom>
          <a:ln w="12700" cap="flat" cmpd="sng" algn="ctr">
            <a:solidFill>
              <a:schemeClr val="accent2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8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1F79B9E-3923-679A-0A2F-7C267DF97E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2" y="2656407"/>
            <a:ext cx="2590800" cy="38900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2CA66AC-B7DC-D242-84E1-8B5B9E0CFA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2" y="2656408"/>
            <a:ext cx="2590800" cy="38900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89492C3-9FF5-3598-7782-BE39B8219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199" y="2656409"/>
            <a:ext cx="2590800" cy="3890023"/>
          </a:xfrm>
          <a:prstGeom prst="rect">
            <a:avLst/>
          </a:prstGeom>
        </p:spPr>
      </p:pic>
      <p:pic>
        <p:nvPicPr>
          <p:cNvPr id="16" name="Imagen 15" descr="Un grupo de personas en un puente&#10;&#10;Descripción generada automáticamente">
            <a:extLst>
              <a:ext uri="{FF2B5EF4-FFF2-40B4-BE49-F238E27FC236}">
                <a16:creationId xmlns:a16="http://schemas.microsoft.com/office/drawing/2014/main" id="{4040D91C-DE65-15D9-5860-CBF4BF2D3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5" y="2656412"/>
            <a:ext cx="2590800" cy="38900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104604-E314-98D5-098E-543A0D65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Tabla de contenido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BDCB42-B983-0CC7-DA39-6D208090A8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01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731DCE-5892-717B-D666-4B28FD7764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Contenido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3182EC-38BE-7961-89FA-2FB0EDB8F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875087"/>
            <a:ext cx="2590799" cy="2671343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/>
                </a:solidFill>
              </a:rPr>
              <a:t>Acá puedes colocar una breve descripción</a:t>
            </a:r>
          </a:p>
          <a:p>
            <a:endParaRPr lang="es-419" dirty="0">
              <a:solidFill>
                <a:schemeClr val="bg1"/>
              </a:solidFill>
            </a:endParaRPr>
          </a:p>
          <a:p>
            <a:r>
              <a:rPr lang="es-419" dirty="0">
                <a:solidFill>
                  <a:schemeClr val="bg1"/>
                </a:solidFill>
              </a:rPr>
              <a:t>La imagen de fondo tiene un color de </a:t>
            </a:r>
            <a:r>
              <a:rPr lang="es-419" b="1" i="1" dirty="0">
                <a:solidFill>
                  <a:schemeClr val="bg1"/>
                </a:solidFill>
              </a:rPr>
              <a:t>(Verde Oscuro,  Color énfasis 4 oscuro)</a:t>
            </a:r>
            <a:endParaRPr lang="es-CO" b="1" i="1" dirty="0">
              <a:solidFill>
                <a:schemeClr val="bg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EF8A7DA-CE39-4C8A-EAEA-0475A04836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419" dirty="0"/>
              <a:t>02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A7EAC8A-4127-DB1B-69BF-75CE76EF02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Contenido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2307162-553F-9354-4D5A-E2B7D79758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419" dirty="0"/>
              <a:t>03</a:t>
            </a:r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6F07B-DE01-09BE-4E84-B3FA743BEC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Contenido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2EE4437-9137-0169-9664-8B16B68F2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419" dirty="0"/>
              <a:t>04</a:t>
            </a:r>
            <a:endParaRPr lang="es-CO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88444C0-2726-98AF-850D-54481302C0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Contenido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3012DEDC-E609-B05F-FFA0-610E632EB42B}"/>
              </a:ext>
            </a:extLst>
          </p:cNvPr>
          <p:cNvSpPr txBox="1">
            <a:spLocks/>
          </p:cNvSpPr>
          <p:nvPr/>
        </p:nvSpPr>
        <p:spPr>
          <a:xfrm>
            <a:off x="3505194" y="3856037"/>
            <a:ext cx="2590799" cy="267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>
                <a:solidFill>
                  <a:schemeClr val="bg1"/>
                </a:solidFill>
              </a:rPr>
              <a:t>Acá puedes colocar una breve descripción</a:t>
            </a:r>
          </a:p>
          <a:p>
            <a:endParaRPr lang="es-419" dirty="0">
              <a:solidFill>
                <a:schemeClr val="bg1"/>
              </a:solidFill>
            </a:endParaRPr>
          </a:p>
          <a:p>
            <a:r>
              <a:rPr lang="es-419" dirty="0">
                <a:solidFill>
                  <a:schemeClr val="bg1"/>
                </a:solidFill>
              </a:rPr>
              <a:t>La imagen de fondo tiene un color de </a:t>
            </a:r>
            <a:r>
              <a:rPr lang="es-419" b="1" i="1" dirty="0">
                <a:solidFill>
                  <a:schemeClr val="bg1"/>
                </a:solidFill>
              </a:rPr>
              <a:t>(Verde Oscuro,  Color énfasis 4 oscuro)</a:t>
            </a:r>
            <a:endParaRPr lang="es-CO" b="1" i="1" dirty="0">
              <a:solidFill>
                <a:schemeClr val="bg1"/>
              </a:solidFill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B9B3F2E5-B584-C7BE-F1BA-73EF498407F9}"/>
              </a:ext>
            </a:extLst>
          </p:cNvPr>
          <p:cNvSpPr txBox="1">
            <a:spLocks/>
          </p:cNvSpPr>
          <p:nvPr/>
        </p:nvSpPr>
        <p:spPr>
          <a:xfrm>
            <a:off x="6172203" y="3856036"/>
            <a:ext cx="2590799" cy="267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>
                <a:solidFill>
                  <a:schemeClr val="bg1"/>
                </a:solidFill>
              </a:rPr>
              <a:t>Acá puedes colocar una breve descripción</a:t>
            </a:r>
          </a:p>
          <a:p>
            <a:endParaRPr lang="es-419" dirty="0">
              <a:solidFill>
                <a:schemeClr val="bg1"/>
              </a:solidFill>
            </a:endParaRPr>
          </a:p>
          <a:p>
            <a:r>
              <a:rPr lang="es-419" dirty="0">
                <a:solidFill>
                  <a:schemeClr val="bg1"/>
                </a:solidFill>
              </a:rPr>
              <a:t>La imagen de fondo tiene un color de </a:t>
            </a:r>
            <a:r>
              <a:rPr lang="es-419" b="1" i="1" dirty="0">
                <a:solidFill>
                  <a:schemeClr val="bg1"/>
                </a:solidFill>
              </a:rPr>
              <a:t>(Verde Oscuro,  Color énfasis 4 oscuro)</a:t>
            </a:r>
            <a:endParaRPr lang="es-CO" b="1" i="1" dirty="0">
              <a:solidFill>
                <a:schemeClr val="bg1"/>
              </a:solidFill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F394226-3259-D620-4A11-60503C4B3A9B}"/>
              </a:ext>
            </a:extLst>
          </p:cNvPr>
          <p:cNvSpPr txBox="1">
            <a:spLocks/>
          </p:cNvSpPr>
          <p:nvPr/>
        </p:nvSpPr>
        <p:spPr>
          <a:xfrm>
            <a:off x="8839203" y="3873760"/>
            <a:ext cx="2590799" cy="267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>
                <a:solidFill>
                  <a:schemeClr val="bg1"/>
                </a:solidFill>
              </a:rPr>
              <a:t>Acá puedes colocar una breve descripción</a:t>
            </a:r>
          </a:p>
          <a:p>
            <a:endParaRPr lang="es-419" dirty="0">
              <a:solidFill>
                <a:schemeClr val="bg1"/>
              </a:solidFill>
            </a:endParaRPr>
          </a:p>
          <a:p>
            <a:r>
              <a:rPr lang="es-419" dirty="0">
                <a:solidFill>
                  <a:schemeClr val="bg1"/>
                </a:solidFill>
              </a:rPr>
              <a:t>La imagen de fondo tiene un color de </a:t>
            </a:r>
            <a:r>
              <a:rPr lang="es-419" b="1" i="1" dirty="0">
                <a:solidFill>
                  <a:schemeClr val="bg1"/>
                </a:solidFill>
              </a:rPr>
              <a:t>(Verde Oscuro,  Color énfasis 4 oscuro)</a:t>
            </a:r>
            <a:endParaRPr lang="es-CO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7903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4F6AA-70AF-8B0E-BEA2-2A1E8E41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Coloca aquí el título de esta sección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D6416-FC47-262C-750A-E9E794EC4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793178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7E2D1-B721-1F6C-BE2E-4B4E307D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Objetivos o puntos importantes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3F540-26D3-07DF-1D09-E994E086A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01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257348-1AA9-B234-A409-D510A52C6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08B98E-E935-5B0D-1D54-F97428446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BA6944-5CEB-6B20-68E5-ABA242E7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419" dirty="0"/>
              <a:t>02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4232BDF-6639-5A51-1376-A9982E4F16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1E9EE4B-6B9C-ED55-5DBD-78C3D25048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7E5641B-F8F2-D3BB-276C-B19286B0EC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419" dirty="0"/>
              <a:t>03</a:t>
            </a:r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49B05EF-AC17-47F3-F617-E48CC19DAC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AAABE15-5C97-2295-F6FD-865C2B4CB7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1012D8A-78F9-484A-796D-898C41D568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419" dirty="0"/>
              <a:t>04</a:t>
            </a:r>
            <a:endParaRPr lang="es-CO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DED7401-0CF4-08DD-9A3A-2F80F9E34C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C67C109-E5D9-E808-0B72-290F19DEDC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184057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4695E-3376-F2D9-185C-48DF9A93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Varios formatos para presentar tus objetivos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518D5-82D0-B5FB-0BB0-64791A83D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01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78EB75-D9BE-3CBF-D4D6-38A1EA3910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0207CE-EA51-5D1E-241E-97191FE72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  <a:p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A2D06CC-691D-4976-84D3-2516C6AC9F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419" dirty="0"/>
              <a:t>02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DEB057C-581F-DAF3-76F7-67DC6D9337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9119631-2DA3-CA75-EFF0-85FCBCB3D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722599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9A71-62AA-AF0E-9B48-31805AC5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Varios formatos para presentar tus objetivos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FD9823-F88E-56F2-8B32-E41445059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01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DAECD5-178A-C740-7EB6-5930BFD19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419" dirty="0"/>
              <a:t>Objetivos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3837B2-195D-6F56-7520-DC405CB9F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5393B66-4D8F-5801-A3F8-AA483BAE86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419" dirty="0"/>
              <a:t>02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86AF2C9-4C77-EA86-19A0-30448819F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419" dirty="0"/>
              <a:t>03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59BE2DE-0F91-7647-98DE-D4B0EC98B1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8697011-1328-17A3-373C-E76E8F8724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  <a:p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A5511DB-00D3-A346-A07A-588D8CDE85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419" dirty="0"/>
              <a:t>Objetivo</a:t>
            </a:r>
            <a:endParaRPr lang="es-CO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2A288D2-963A-ED04-4989-1C61F651B0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419" dirty="0"/>
              <a:t>Acá puedes colocar una breve descripción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581636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Un edificio de ladrillo&#10;&#10;Descripción generada automáticamente">
            <a:extLst>
              <a:ext uri="{FF2B5EF4-FFF2-40B4-BE49-F238E27FC236}">
                <a16:creationId xmlns:a16="http://schemas.microsoft.com/office/drawing/2014/main" id="{9A949418-924D-D744-F1B1-89A2100186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2084F0B-2568-6326-8D7F-3C642899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Agregar el título de este apartado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8D9BF-7728-C287-BFF5-3ADC1465D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01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BA3639-8F7C-578F-3099-770C40E973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419" dirty="0"/>
              <a:t>Desarrolla el tema o agrega imágenes si es necesario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47569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Un librero con libros&#10;&#10;Descripción generada automáticamente con confianza media">
            <a:extLst>
              <a:ext uri="{FF2B5EF4-FFF2-40B4-BE49-F238E27FC236}">
                <a16:creationId xmlns:a16="http://schemas.microsoft.com/office/drawing/2014/main" id="{36A1EE6F-1201-FAAF-F98F-218A6EBA33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1CF85A-E888-2206-CD5F-27405B76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Agregar el título de este apartado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3DDE9-E935-2060-C21D-1CDCBDD26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419" dirty="0"/>
              <a:t>02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63BB07-B367-2118-6ABC-A0FE59CD06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419" dirty="0"/>
              <a:t>Desarrolla el tema o agrega imágenes si es necesario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838009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olores CNB">
      <a:dk1>
        <a:srgbClr val="27364B"/>
      </a:dk1>
      <a:lt1>
        <a:srgbClr val="E2E8F0"/>
      </a:lt1>
      <a:dk2>
        <a:srgbClr val="27364B"/>
      </a:dk2>
      <a:lt2>
        <a:srgbClr val="E2E8F0"/>
      </a:lt2>
      <a:accent1>
        <a:srgbClr val="A5E1BF"/>
      </a:accent1>
      <a:accent2>
        <a:srgbClr val="419E6A"/>
      </a:accent2>
      <a:accent3>
        <a:srgbClr val="128834"/>
      </a:accent3>
      <a:accent4>
        <a:srgbClr val="0A541F"/>
      </a:accent4>
      <a:accent5>
        <a:srgbClr val="002611"/>
      </a:accent5>
      <a:accent6>
        <a:srgbClr val="70AD47"/>
      </a:accent6>
      <a:hlink>
        <a:srgbClr val="8BE02D"/>
      </a:hlink>
      <a:folHlink>
        <a:srgbClr val="E6EC4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B-Presentacion" id="{EF2AAF0F-BEE5-4B10-8D2C-330AB7393BC2}" vid="{BB48B20D-0E60-47A3-A47E-A8D59455ED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CNB-Presentacion</Template>
  <TotalTime>0</TotalTime>
  <Words>390</Words>
  <Application>Microsoft Office PowerPoint</Application>
  <PresentationFormat>Panorámica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Tema de Office</vt:lpstr>
      <vt:lpstr>¿Cómo usar esta plantilla para tus proyectos escolares?</vt:lpstr>
      <vt:lpstr>Presentación de PowerPoint</vt:lpstr>
      <vt:lpstr>Tabla de contenido</vt:lpstr>
      <vt:lpstr>Coloca aquí el título de esta sección</vt:lpstr>
      <vt:lpstr>Objetivos o puntos importantes</vt:lpstr>
      <vt:lpstr>Varios formatos para presentar tus objetivos</vt:lpstr>
      <vt:lpstr>Varios formatos para presentar tus objetivos</vt:lpstr>
      <vt:lpstr>Agregar el título de este apartado</vt:lpstr>
      <vt:lpstr>Agregar el título de este apartado</vt:lpstr>
      <vt:lpstr>Presentación de PowerPoint</vt:lpstr>
      <vt:lpstr>2023</vt:lpstr>
      <vt:lpstr>Agrega un título para esta imagen</vt:lpstr>
      <vt:lpstr>Puedes comparar 2 elementos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usar esta plantilla para tus proyectos escolares?</dc:title>
  <dc:creator>Sergio Martinez</dc:creator>
  <cp:lastModifiedBy>Sergio Martinez</cp:lastModifiedBy>
  <cp:revision>1</cp:revision>
  <dcterms:created xsi:type="dcterms:W3CDTF">2023-06-02T14:58:46Z</dcterms:created>
  <dcterms:modified xsi:type="dcterms:W3CDTF">2023-06-02T14:59:24Z</dcterms:modified>
</cp:coreProperties>
</file>